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57" r:id="rId4"/>
    <p:sldId id="284" r:id="rId5"/>
    <p:sldId id="281" r:id="rId6"/>
    <p:sldId id="264" r:id="rId7"/>
    <p:sldId id="268" r:id="rId8"/>
    <p:sldId id="259" r:id="rId9"/>
    <p:sldId id="260" r:id="rId10"/>
    <p:sldId id="261" r:id="rId11"/>
    <p:sldId id="262" r:id="rId12"/>
    <p:sldId id="258" r:id="rId13"/>
    <p:sldId id="263" r:id="rId14"/>
    <p:sldId id="265" r:id="rId15"/>
    <p:sldId id="269" r:id="rId16"/>
    <p:sldId id="282" r:id="rId17"/>
    <p:sldId id="287" r:id="rId18"/>
    <p:sldId id="266" r:id="rId19"/>
    <p:sldId id="292" r:id="rId20"/>
    <p:sldId id="291" r:id="rId21"/>
    <p:sldId id="293" r:id="rId22"/>
    <p:sldId id="294" r:id="rId23"/>
    <p:sldId id="295" r:id="rId24"/>
    <p:sldId id="285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68704E1-9CE1-1D8C-E946-B65D82EB0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BA4007-D63E-9EF0-1200-FFEF8327A9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E5EB6-9F73-49E8-B108-B98622D6EAEB}" type="datetimeFigureOut">
              <a:rPr lang="nl-NL" smtClean="0"/>
              <a:t>6-10-2023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AAA8CC-095C-813E-3BEE-C59A5EDA2D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A4D501-FBF1-4372-836D-7C22F8913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AB94-968C-48A6-AFDB-9EF1E947BA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861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AB799-5BC3-4490-A9EC-F41547F7785A}" type="datetimeFigureOut">
              <a:rPr lang="nl-NL" smtClean="0"/>
              <a:t>6-10-2023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61871-80D8-4D28-B695-85A398BA50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454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F6CC73-B697-4DEA-AB2D-5D41E81F4848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EDD4-C77F-4552-8B95-D33B5149DC10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ACBA-64B8-4143-9FF7-4298F38CD08D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336A-9F1E-4F75-B839-60FFF32A8ADA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476D-4801-4D80-A89D-481328509237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D861-0ED5-40E9-A0D9-01A6B0E258D8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AA6F-3476-4516-B9E5-84237542A1DE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402B-F0AD-4163-AB98-4A8C529503F7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5595-8299-42BF-9E09-35A780D4EB07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FD1-4AA8-4B7F-8C4E-8E3448B1BD34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87A9-DA86-4EE2-BB9F-FA94C549F65C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74E3-F47C-4784-A50C-5CFC8B76A58F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D19-CAD3-46B3-86BB-F9B0F6174F69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D9FF-3726-4703-9F15-5FD42085924C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EF3E-ED61-41FA-AB07-53F3DAA82E9E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51E5-5300-4BA0-A065-EB9BB7EE8332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A59F-7465-46D5-9A97-141836D2E906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6D5E-4F14-441F-B905-0A15EB55DE4C}" type="datetime1">
              <a:rPr lang="nl-NL" smtClean="0"/>
              <a:t>6-10-2023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Givt.....geven met je mobiel.....De Brugkerk Lemelerveld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A6oZja2x5U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96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GiVT</a:t>
            </a:r>
            <a:endParaRPr lang="nl-NL" sz="9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Geven via je mobiel.</a:t>
            </a:r>
            <a:br>
              <a:rPr lang="nl-NL" sz="2400" dirty="0">
                <a:solidFill>
                  <a:schemeClr val="bg1"/>
                </a:solidFill>
              </a:rPr>
            </a:br>
            <a:br>
              <a:rPr lang="nl-NL" sz="2400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8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885606" cy="1639884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3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collecte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4885606" cy="354171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1 - Zo kunt u in één handeling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3 collectes afwerken.</a:t>
            </a:r>
          </a:p>
          <a:p>
            <a:r>
              <a:rPr lang="nl-NL" sz="2400" dirty="0">
                <a:solidFill>
                  <a:schemeClr val="bg1"/>
                </a:solidFill>
              </a:rPr>
              <a:t>2 – Klik vervolgens op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     Volgende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033" y="221695"/>
            <a:ext cx="3508310" cy="61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3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6030272" cy="1123506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Hier kies je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het collectemiddel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1871330"/>
            <a:ext cx="6147230" cy="391987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– Kies indien je in de kerk bent voor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 Collectemiddel </a:t>
            </a:r>
          </a:p>
          <a:p>
            <a:r>
              <a:rPr lang="nl-NL" sz="2400" dirty="0">
                <a:solidFill>
                  <a:schemeClr val="bg1"/>
                </a:solidFill>
              </a:rPr>
              <a:t> Dat is het bovenste plaatje </a:t>
            </a:r>
            <a:br>
              <a:rPr lang="nl-NL" sz="2400" dirty="0"/>
            </a:br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76" y="413962"/>
            <a:ext cx="3632015" cy="60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5477379" cy="1639884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Collectezak diaconie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6083435" cy="354171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Alleen </a:t>
            </a:r>
            <a:r>
              <a:rPr lang="nl-NL" sz="2400" u="sng" dirty="0">
                <a:solidFill>
                  <a:schemeClr val="bg1"/>
                </a:solidFill>
              </a:rPr>
              <a:t>collectezakken van de eerste rondgang </a:t>
            </a:r>
            <a:r>
              <a:rPr lang="nl-NL" sz="2400" dirty="0">
                <a:solidFill>
                  <a:schemeClr val="bg1"/>
                </a:solidFill>
              </a:rPr>
              <a:t>(Diaconie), -zijn voorzien van een </a:t>
            </a:r>
            <a:r>
              <a:rPr lang="nl-NL" sz="2400" dirty="0" err="1">
                <a:solidFill>
                  <a:schemeClr val="bg1"/>
                </a:solidFill>
              </a:rPr>
              <a:t>GivT</a:t>
            </a:r>
            <a:r>
              <a:rPr lang="nl-NL" sz="2400" dirty="0">
                <a:solidFill>
                  <a:schemeClr val="bg1"/>
                </a:solidFill>
              </a:rPr>
              <a:t>-zender. (uw actie is dus éénmalig)</a:t>
            </a:r>
          </a:p>
          <a:p>
            <a:r>
              <a:rPr lang="nl-NL" sz="2400" i="1" dirty="0">
                <a:solidFill>
                  <a:schemeClr val="bg1"/>
                </a:solidFill>
              </a:rPr>
              <a:t>De tweede en de derde collecte worden dan in dezelfde handeling meegenomen. </a:t>
            </a:r>
            <a:br>
              <a:rPr lang="nl-NL" sz="2400" i="1" dirty="0">
                <a:solidFill>
                  <a:schemeClr val="bg1"/>
                </a:solidFill>
              </a:rPr>
            </a:br>
            <a:r>
              <a:rPr lang="nl-NL" sz="2400" i="1" dirty="0">
                <a:solidFill>
                  <a:schemeClr val="bg1"/>
                </a:solidFill>
              </a:rPr>
              <a:t>(die 2</a:t>
            </a:r>
            <a:r>
              <a:rPr lang="nl-NL" sz="2400" i="1" baseline="30000" dirty="0">
                <a:solidFill>
                  <a:schemeClr val="bg1"/>
                </a:solidFill>
              </a:rPr>
              <a:t>e</a:t>
            </a:r>
            <a:r>
              <a:rPr lang="nl-NL" sz="2400" i="1" dirty="0">
                <a:solidFill>
                  <a:schemeClr val="bg1"/>
                </a:solidFill>
              </a:rPr>
              <a:t> en 3</a:t>
            </a:r>
            <a:r>
              <a:rPr lang="nl-NL" sz="2400" i="1" baseline="30000" dirty="0">
                <a:solidFill>
                  <a:schemeClr val="bg1"/>
                </a:solidFill>
              </a:rPr>
              <a:t>e</a:t>
            </a:r>
            <a:r>
              <a:rPr lang="nl-NL" sz="2400" i="1" dirty="0">
                <a:solidFill>
                  <a:schemeClr val="bg1"/>
                </a:solidFill>
              </a:rPr>
              <a:t>  collectezak kunt u dus gewoon laten passeren).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52" y="1244601"/>
            <a:ext cx="4176256" cy="27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 err="1">
                <a:solidFill>
                  <a:srgbClr val="FF0000"/>
                </a:solidFill>
              </a:rPr>
              <a:t>Givt</a:t>
            </a:r>
            <a:r>
              <a:rPr lang="nl-NL" dirty="0">
                <a:solidFill>
                  <a:srgbClr val="FF0000"/>
                </a:solidFill>
              </a:rPr>
              <a:t> Moment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bg1"/>
                </a:solidFill>
              </a:rPr>
              <a:t>1 – Beweeg je telefoon langs de collectezak aan de bovenzijde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0" y="435567"/>
            <a:ext cx="3582957" cy="58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Klaar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01" y="95666"/>
            <a:ext cx="3038095" cy="666666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16E3E8C-F2B4-D363-E71A-E9A5E4D99D3C}"/>
              </a:ext>
            </a:extLst>
          </p:cNvPr>
          <p:cNvSpPr txBox="1"/>
          <p:nvPr/>
        </p:nvSpPr>
        <p:spPr>
          <a:xfrm>
            <a:off x="1254642" y="2615609"/>
            <a:ext cx="6092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1 - Klik op klaar en je gift wordt overgemaakt.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2 - Wanneer je geen internet hebt in de kerk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kun je dit thuis afhandelen.</a:t>
            </a:r>
          </a:p>
        </p:txBody>
      </p:sp>
    </p:spTree>
    <p:extLst>
      <p:ext uri="{BB962C8B-B14F-4D97-AF65-F5344CB8AC3E}">
        <p14:creationId xmlns:p14="http://schemas.microsoft.com/office/powerpoint/2010/main" val="26667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6009007" cy="7832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Geef bij Kerkdienstgemist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1562986"/>
            <a:ext cx="5892048" cy="4228214"/>
          </a:xfrm>
        </p:spPr>
        <p:txBody>
          <a:bodyPr/>
          <a:lstStyle/>
          <a:p>
            <a:r>
              <a:rPr lang="nl-NL" sz="2400" dirty="0">
                <a:solidFill>
                  <a:schemeClr val="bg1"/>
                </a:solidFill>
              </a:rPr>
              <a:t>1-  Ook bij het kijken naar kerkdienstgemist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kun je geven.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2 – Rechtsonder in het scherm vind je daar de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app van </a:t>
            </a:r>
            <a:r>
              <a:rPr lang="nl-NL" sz="2400" dirty="0" err="1">
                <a:solidFill>
                  <a:schemeClr val="bg1"/>
                </a:solidFill>
              </a:rPr>
              <a:t>GivT</a:t>
            </a:r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3 – Klik daarop en je krijgt een keuzescherm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53" y="2697569"/>
            <a:ext cx="2464751" cy="11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1445C1F-BE21-89EB-8ADF-8F0D181046CA}"/>
              </a:ext>
            </a:extLst>
          </p:cNvPr>
          <p:cNvSpPr txBox="1"/>
          <p:nvPr/>
        </p:nvSpPr>
        <p:spPr>
          <a:xfrm>
            <a:off x="1343608" y="4020732"/>
            <a:ext cx="64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2 – Je hebt twee keuzes. Kies je voor de QR code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klik dan op je telefoon onder “Hoe je wilt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geven” op QR code en scan deze code.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19DB8E-31A6-0142-FAED-067A3F8A1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86" y="984221"/>
            <a:ext cx="5205698" cy="292855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E7AF395-8D5E-75E7-3AB4-003D3A699DD8}"/>
              </a:ext>
            </a:extLst>
          </p:cNvPr>
          <p:cNvSpPr txBox="1"/>
          <p:nvPr/>
        </p:nvSpPr>
        <p:spPr>
          <a:xfrm>
            <a:off x="1275908" y="414670"/>
            <a:ext cx="482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1 - Het keuzescherm zie je hieronder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4B7669-233D-0771-4545-20327E10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4" y="984222"/>
            <a:ext cx="33909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BDAB33A-32D0-C708-E647-19CBD3B6B515}"/>
              </a:ext>
            </a:extLst>
          </p:cNvPr>
          <p:cNvSpPr txBox="1"/>
          <p:nvPr/>
        </p:nvSpPr>
        <p:spPr>
          <a:xfrm>
            <a:off x="988828" y="1052622"/>
            <a:ext cx="4486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1 -Je kunt ook de andere optie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kiezen.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Vul dan het bedrag in,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waarna je op volgende klikt. </a:t>
            </a:r>
            <a:br>
              <a:rPr lang="nl-NL" sz="2400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2 - Dan vul je je mailadres in 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3 - Ten slotte klik je op voltooien.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116A4B-5080-9B74-720B-117B3E1B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780" y="1052622"/>
            <a:ext cx="5310912" cy="29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1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Je kan ook Op een ander moment iets geven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4318429" cy="354171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– Kies collectemiddel LIJST</a:t>
            </a:r>
          </a:p>
          <a:p>
            <a:r>
              <a:rPr lang="nl-NL" sz="2400" dirty="0">
                <a:solidFill>
                  <a:schemeClr val="bg1"/>
                </a:solidFill>
              </a:rPr>
              <a:t>2 – Klik op kerk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3 – Zoek onze kerk en klik op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</a:t>
            </a:r>
            <a:r>
              <a:rPr lang="nl-NL" sz="2400" b="1" u="sng" dirty="0">
                <a:solidFill>
                  <a:srgbClr val="FFFF00"/>
                </a:solidFill>
              </a:rPr>
              <a:t>PKN Brugkerk Lemelerveld </a:t>
            </a:r>
          </a:p>
          <a:p>
            <a:r>
              <a:rPr lang="nl-NL" sz="2400" dirty="0">
                <a:solidFill>
                  <a:schemeClr val="bg1"/>
                </a:solidFill>
              </a:rPr>
              <a:t>4 – Klik tenslotte op Geven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612" y="609601"/>
            <a:ext cx="2757081" cy="57775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68EB058-D05D-8DBB-0A55-28CF7D5A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34" y="609601"/>
            <a:ext cx="3136605" cy="57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FE03E75-1AF7-64F8-97FB-33B21BBC6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40" y="1271146"/>
            <a:ext cx="8308990" cy="449424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EDC3A15-6FEB-F744-CE86-D6AAF735C5AC}"/>
              </a:ext>
            </a:extLst>
          </p:cNvPr>
          <p:cNvSpPr txBox="1"/>
          <p:nvPr/>
        </p:nvSpPr>
        <p:spPr>
          <a:xfrm>
            <a:off x="1838131" y="542441"/>
            <a:ext cx="839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Dit ziet de penningmeester, geheel anoniem.</a:t>
            </a:r>
          </a:p>
        </p:txBody>
      </p:sp>
    </p:spTree>
    <p:extLst>
      <p:ext uri="{BB962C8B-B14F-4D97-AF65-F5344CB8AC3E}">
        <p14:creationId xmlns:p14="http://schemas.microsoft.com/office/powerpoint/2010/main" val="65742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Givt Commercial">
            <a:hlinkClick r:id="" action="ppaction://media"/>
            <a:extLst>
              <a:ext uri="{FF2B5EF4-FFF2-40B4-BE49-F238E27FC236}">
                <a16:creationId xmlns:a16="http://schemas.microsoft.com/office/drawing/2014/main" id="{1673FC4D-AB1B-1429-9F48-84ADFC94B0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8974" y="988809"/>
            <a:ext cx="9441929" cy="533468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67A5903-3390-3E71-D9DD-3FC7DE9127E3}"/>
              </a:ext>
            </a:extLst>
          </p:cNvPr>
          <p:cNvSpPr txBox="1"/>
          <p:nvPr/>
        </p:nvSpPr>
        <p:spPr>
          <a:xfrm>
            <a:off x="3466214" y="211336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Inleiding: een filmpje</a:t>
            </a:r>
          </a:p>
        </p:txBody>
      </p:sp>
    </p:spTree>
    <p:extLst>
      <p:ext uri="{BB962C8B-B14F-4D97-AF65-F5344CB8AC3E}">
        <p14:creationId xmlns:p14="http://schemas.microsoft.com/office/powerpoint/2010/main" val="21281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96F7F3-4E6F-D212-4861-14344585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95" y="1315616"/>
            <a:ext cx="8402209" cy="45684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531933-74B5-6B56-D234-9DB0281E99C1}"/>
              </a:ext>
            </a:extLst>
          </p:cNvPr>
          <p:cNvSpPr txBox="1"/>
          <p:nvPr/>
        </p:nvSpPr>
        <p:spPr>
          <a:xfrm>
            <a:off x="1894895" y="634482"/>
            <a:ext cx="66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Een overzichtspagina die de penningmeester ziet.</a:t>
            </a:r>
          </a:p>
        </p:txBody>
      </p:sp>
    </p:spTree>
    <p:extLst>
      <p:ext uri="{BB962C8B-B14F-4D97-AF65-F5344CB8AC3E}">
        <p14:creationId xmlns:p14="http://schemas.microsoft.com/office/powerpoint/2010/main" val="111892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6F690D9-795B-D21A-8640-23121D8F122D}"/>
              </a:ext>
            </a:extLst>
          </p:cNvPr>
          <p:cNvSpPr txBox="1"/>
          <p:nvPr/>
        </p:nvSpPr>
        <p:spPr>
          <a:xfrm>
            <a:off x="4933507" y="648586"/>
            <a:ext cx="5193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Je kunt zelf eenvoudig zien op je eigen telefoon wat je hebt gegeven:</a:t>
            </a:r>
          </a:p>
          <a:p>
            <a:endParaRPr lang="nl-NL" sz="2400" dirty="0"/>
          </a:p>
          <a:p>
            <a:r>
              <a:rPr lang="nl-NL" sz="2400" dirty="0">
                <a:solidFill>
                  <a:schemeClr val="bg1"/>
                </a:solidFill>
              </a:rPr>
              <a:t>1 – Klik op de 3 streepjes linksboven in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het openingsscherm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82045E-2829-9C74-8F67-ACA13774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1" y="754779"/>
            <a:ext cx="3309248" cy="59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4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B76C38-1A14-ADD6-A78A-EC4F6F39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4" y="805912"/>
            <a:ext cx="3423580" cy="594774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693A10-89F9-A8E7-AF3A-3DC399408615}"/>
              </a:ext>
            </a:extLst>
          </p:cNvPr>
          <p:cNvSpPr txBox="1"/>
          <p:nvPr/>
        </p:nvSpPr>
        <p:spPr>
          <a:xfrm>
            <a:off x="5964865" y="903767"/>
            <a:ext cx="4731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Je ziet vervolgens dit scherm met heel veel mogelijkheden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2 – klik op het item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    GIFTENOVERZICHT</a:t>
            </a:r>
          </a:p>
        </p:txBody>
      </p:sp>
    </p:spTree>
    <p:extLst>
      <p:ext uri="{BB962C8B-B14F-4D97-AF65-F5344CB8AC3E}">
        <p14:creationId xmlns:p14="http://schemas.microsoft.com/office/powerpoint/2010/main" val="284827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221BDC-17F3-173A-C0C4-EDB618BD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66" y="942042"/>
            <a:ext cx="3435226" cy="566293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936B76F-7B80-7D23-9EFB-61F9171537A9}"/>
              </a:ext>
            </a:extLst>
          </p:cNvPr>
          <p:cNvSpPr txBox="1"/>
          <p:nvPr/>
        </p:nvSpPr>
        <p:spPr>
          <a:xfrm>
            <a:off x="5986132" y="808075"/>
            <a:ext cx="2955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Er komt dan een overzicht in beeld en je weet precies wanneer je wat hebt gegeven voor iedere collecte.</a:t>
            </a:r>
          </a:p>
        </p:txBody>
      </p:sp>
    </p:spTree>
    <p:extLst>
      <p:ext uri="{BB962C8B-B14F-4D97-AF65-F5344CB8AC3E}">
        <p14:creationId xmlns:p14="http://schemas.microsoft.com/office/powerpoint/2010/main" val="76858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61160-7330-099F-2855-2068CB29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5328523" cy="740734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Hebt u nog hulp nodig?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1D18EF5-F1DC-9E28-4F4E-CFE0C14B3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813" y="1658143"/>
            <a:ext cx="4994674" cy="2958749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472ED3-9618-2AA3-BB9B-6C70B0E27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658143"/>
            <a:ext cx="5424216" cy="354171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Aarzel niet en benader de Kerkrentmeesters, één van hen zal u persoonlijk verder helpen.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Of kijk het nog eens stap voor stap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na op de website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3CC11E-69F2-5A03-044F-695273FC2AE3}"/>
              </a:ext>
            </a:extLst>
          </p:cNvPr>
          <p:cNvSpPr txBox="1"/>
          <p:nvPr/>
        </p:nvSpPr>
        <p:spPr>
          <a:xfrm>
            <a:off x="867905" y="813661"/>
            <a:ext cx="102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Alles nog </a:t>
            </a:r>
            <a:r>
              <a:rPr lang="nl-NL" sz="2400">
                <a:solidFill>
                  <a:schemeClr val="bg1"/>
                </a:solidFill>
                <a:cs typeface="Arial" panose="020B0604020202020204" pitchFamily="34" charset="0"/>
              </a:rPr>
              <a:t>eens bekijken </a:t>
            </a: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op de website</a:t>
            </a:r>
            <a:r>
              <a:rPr lang="nl-NL" sz="2400">
                <a:solidFill>
                  <a:schemeClr val="bg1"/>
                </a:solidFill>
                <a:cs typeface="Arial" panose="020B0604020202020204" pitchFamily="34" charset="0"/>
              </a:rPr>
              <a:t>?            Er </a:t>
            </a:r>
            <a:r>
              <a:rPr lang="nl-NL" sz="2400" dirty="0">
                <a:solidFill>
                  <a:schemeClr val="bg1"/>
                </a:solidFill>
                <a:cs typeface="Arial" panose="020B0604020202020204" pitchFamily="34" charset="0"/>
              </a:rPr>
              <a:t>zijn 2 mogelijkheden.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774CAF-9C1C-9BB4-E73D-3CA20894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5326"/>
            <a:ext cx="6346556" cy="293052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314ABB5-4850-1216-CE6B-6B48A07D447B}"/>
              </a:ext>
            </a:extLst>
          </p:cNvPr>
          <p:cNvSpPr txBox="1"/>
          <p:nvPr/>
        </p:nvSpPr>
        <p:spPr>
          <a:xfrm>
            <a:off x="6641024" y="1573078"/>
            <a:ext cx="4773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Vanuit het bovenste menu via: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Brugkerk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Kerkrentmeesters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</a:t>
            </a:r>
            <a:r>
              <a:rPr lang="nl-NL" sz="2400" dirty="0" err="1">
                <a:solidFill>
                  <a:schemeClr val="bg1"/>
                </a:solidFill>
              </a:rPr>
              <a:t>Givt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D149E9-76B1-CC8D-8463-2F459AEB6B51}"/>
              </a:ext>
            </a:extLst>
          </p:cNvPr>
          <p:cNvSpPr txBox="1"/>
          <p:nvPr/>
        </p:nvSpPr>
        <p:spPr>
          <a:xfrm>
            <a:off x="4631720" y="4982509"/>
            <a:ext cx="2928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Of via onderste menu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SNEL NAAR:</a:t>
            </a:r>
          </a:p>
          <a:p>
            <a:r>
              <a:rPr lang="nl-NL" sz="2400" dirty="0">
                <a:solidFill>
                  <a:schemeClr val="bg1"/>
                </a:solidFill>
              </a:rPr>
              <a:t>- </a:t>
            </a:r>
            <a:r>
              <a:rPr lang="nl-NL" sz="2400" dirty="0" err="1">
                <a:solidFill>
                  <a:schemeClr val="bg1"/>
                </a:solidFill>
              </a:rPr>
              <a:t>Givt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09E3C5-370D-1924-CE86-D8AEC5734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69" y="3715263"/>
            <a:ext cx="316992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821178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Hoe begin je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1509823"/>
            <a:ext cx="3856037" cy="4281377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– Gebruik je een </a:t>
            </a:r>
            <a:r>
              <a:rPr lang="nl-NL" sz="2400" dirty="0" err="1">
                <a:solidFill>
                  <a:schemeClr val="bg1"/>
                </a:solidFill>
              </a:rPr>
              <a:t>Iphone</a:t>
            </a:r>
            <a:r>
              <a:rPr lang="nl-NL" sz="2400" dirty="0">
                <a:solidFill>
                  <a:schemeClr val="bg1"/>
                </a:solidFill>
              </a:rPr>
              <a:t>,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ga dan naar de App Store. </a:t>
            </a:r>
            <a:br>
              <a:rPr lang="nl-NL" sz="2400" dirty="0">
                <a:solidFill>
                  <a:schemeClr val="bg1"/>
                </a:solidFill>
              </a:rPr>
            </a:br>
            <a:br>
              <a:rPr lang="nl-NL" sz="2400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Gebruik je een ander merk ga dan naar Google Play.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2 – Download daar de </a:t>
            </a:r>
            <a:r>
              <a:rPr lang="nl-NL" sz="2400" dirty="0" err="1">
                <a:solidFill>
                  <a:schemeClr val="bg1"/>
                </a:solidFill>
              </a:rPr>
              <a:t>Givt</a:t>
            </a:r>
            <a:r>
              <a:rPr lang="nl-NL" sz="2400" dirty="0">
                <a:solidFill>
                  <a:schemeClr val="bg1"/>
                </a:solidFill>
              </a:rPr>
              <a:t> app. </a:t>
            </a:r>
            <a:br>
              <a:rPr lang="nl-NL" sz="2400" dirty="0">
                <a:solidFill>
                  <a:schemeClr val="bg1"/>
                </a:solidFill>
              </a:rPr>
            </a:br>
            <a:br>
              <a:rPr lang="nl-NL" sz="2400" dirty="0">
                <a:solidFill>
                  <a:schemeClr val="bg1"/>
                </a:solidFill>
              </a:rPr>
            </a:b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107CFF-40F6-0989-6EFF-747963AA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2" y="1624188"/>
            <a:ext cx="6899359" cy="1219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CB2605-0F53-E31A-9B09-9A4A9948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42" y="4213466"/>
            <a:ext cx="9620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8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23" y="1865883"/>
            <a:ext cx="8458164" cy="47625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4E45A9D-C4B8-F382-79D7-5534427D2115}"/>
              </a:ext>
            </a:extLst>
          </p:cNvPr>
          <p:cNvSpPr txBox="1"/>
          <p:nvPr/>
        </p:nvSpPr>
        <p:spPr>
          <a:xfrm>
            <a:off x="1717195" y="481197"/>
            <a:ext cx="489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Belangrijk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C9A8387-52F3-7B70-4DC6-CD539235D2C8}"/>
              </a:ext>
            </a:extLst>
          </p:cNvPr>
          <p:cNvSpPr txBox="1"/>
          <p:nvPr/>
        </p:nvSpPr>
        <p:spPr>
          <a:xfrm>
            <a:off x="1717195" y="984439"/>
            <a:ext cx="845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Je kunt pas echt geld overboeken als je geregistreerd bent. Zie volgende dia.</a:t>
            </a:r>
          </a:p>
        </p:txBody>
      </p:sp>
    </p:spTree>
    <p:extLst>
      <p:ext uri="{BB962C8B-B14F-4D97-AF65-F5344CB8AC3E}">
        <p14:creationId xmlns:p14="http://schemas.microsoft.com/office/powerpoint/2010/main" val="284090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85EC84-7850-27B0-17ED-59518796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9236" y="1552354"/>
            <a:ext cx="4796883" cy="327482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+mj-lt"/>
              </a:rPr>
              <a:t>Registratie</a:t>
            </a:r>
          </a:p>
          <a:p>
            <a:r>
              <a:rPr lang="nl-NL" sz="2400" dirty="0">
                <a:solidFill>
                  <a:schemeClr val="bg1"/>
                </a:solidFill>
              </a:rPr>
              <a:t>3 - Registreer jezelf eenmalig als gebruiker door een aantal gegevens in te vullen.</a:t>
            </a:r>
            <a:br>
              <a:rPr lang="nl-NL" sz="3200" dirty="0">
                <a:solidFill>
                  <a:schemeClr val="bg1"/>
                </a:solidFill>
              </a:rPr>
            </a:b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EDD29B-8651-1246-FA23-EA65ED2AA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4" y="0"/>
            <a:ext cx="12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ED2BD68-611E-EB86-AC74-18D8D42A1AD1}"/>
              </a:ext>
            </a:extLst>
          </p:cNvPr>
          <p:cNvSpPr txBox="1"/>
          <p:nvPr/>
        </p:nvSpPr>
        <p:spPr>
          <a:xfrm>
            <a:off x="6645349" y="2129526"/>
            <a:ext cx="4187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- je naam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mailadres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postadres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mobiel telefoonnummer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IBAN rekeningnummer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- wachtwoord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257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6306718" cy="613143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Bluetooth en locatiegegevens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1222744"/>
            <a:ext cx="6987202" cy="4515184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1 -Zorg dat  je </a:t>
            </a:r>
            <a:r>
              <a:rPr lang="nl-NL" sz="2400" b="1" dirty="0">
                <a:solidFill>
                  <a:schemeClr val="bg1"/>
                </a:solidFill>
              </a:rPr>
              <a:t>Bluetooth aanstaat</a:t>
            </a:r>
            <a:r>
              <a:rPr lang="nl-NL" sz="2400" dirty="0">
                <a:solidFill>
                  <a:schemeClr val="bg1"/>
                </a:solidFill>
              </a:rPr>
              <a:t>, zo kan je telefoon het signaal oppikken van de zender die in het collectemiddel zit.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Als je wilt geven op locatie, is het nodig om je locatievoorziening (bij iOS) / toegang tot locatie (bij Android) in te schakelen. 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413" y="1360483"/>
            <a:ext cx="1594885" cy="20685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413" y="3828607"/>
            <a:ext cx="1371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5775090" cy="1639884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Internet niet nodig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9453955" cy="354171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1- </a:t>
            </a:r>
            <a:r>
              <a:rPr lang="nl-NL" sz="2600" dirty="0">
                <a:solidFill>
                  <a:schemeClr val="bg1"/>
                </a:solidFill>
              </a:rPr>
              <a:t>Tijdens het moment van geven heb je geen internetverbinding nodig. Op een later moment, wanneer je bijvoorbeeld thuis bent en gebruik maakt van </a:t>
            </a:r>
            <a:r>
              <a:rPr lang="nl-NL" sz="2600" dirty="0" err="1">
                <a:solidFill>
                  <a:schemeClr val="bg1"/>
                </a:solidFill>
              </a:rPr>
              <a:t>WiFi</a:t>
            </a:r>
            <a:r>
              <a:rPr lang="nl-NL" sz="2600" dirty="0">
                <a:solidFill>
                  <a:schemeClr val="bg1"/>
                </a:solidFill>
              </a:rPr>
              <a:t>, wordt je gift bij het heropenen van de app alsnog verstuurd. </a:t>
            </a:r>
          </a:p>
          <a:p>
            <a:r>
              <a:rPr lang="nl-NL" sz="3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Maar</a:t>
            </a:r>
            <a:r>
              <a:rPr lang="nl-NL" sz="2400" dirty="0">
                <a:solidFill>
                  <a:schemeClr val="bg1"/>
                </a:solidFill>
              </a:rPr>
              <a:t> …Wil je wel verbinding met internet in de kerk, dat kan,  het wachtwoord in onze Brugkerk is  </a:t>
            </a:r>
            <a:r>
              <a:rPr lang="nl-NL" sz="2400" u="sng" dirty="0">
                <a:solidFill>
                  <a:srgbClr val="FFFF00"/>
                </a:solidFill>
              </a:rPr>
              <a:t>Welkom</a:t>
            </a:r>
            <a:r>
              <a:rPr lang="nl-NL" sz="2400" dirty="0">
                <a:solidFill>
                  <a:schemeClr val="bg1"/>
                </a:solidFill>
              </a:rPr>
              <a:t> en is 4 uur geldig</a:t>
            </a:r>
          </a:p>
        </p:txBody>
      </p:sp>
    </p:spTree>
    <p:extLst>
      <p:ext uri="{BB962C8B-B14F-4D97-AF65-F5344CB8AC3E}">
        <p14:creationId xmlns:p14="http://schemas.microsoft.com/office/powerpoint/2010/main" val="22967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726557"/>
            <a:ext cx="7196471" cy="131489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Is de app geïnstalleerd, dan kunnen we beginnen.</a:t>
            </a: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6705" y="1743740"/>
            <a:ext cx="3856037" cy="404746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1 – Open de app</a:t>
            </a:r>
          </a:p>
          <a:p>
            <a:r>
              <a:rPr lang="nl-NL" sz="2400" dirty="0">
                <a:solidFill>
                  <a:schemeClr val="bg1"/>
                </a:solidFill>
              </a:rPr>
              <a:t>2 - Je kunt het bedrag van de eerste collecte invoeren</a:t>
            </a:r>
          </a:p>
          <a:p>
            <a:r>
              <a:rPr lang="nl-NL" sz="2400" dirty="0">
                <a:solidFill>
                  <a:schemeClr val="bg1"/>
                </a:solidFill>
              </a:rPr>
              <a:t>2 – Maar ook van de 2</a:t>
            </a:r>
            <a:r>
              <a:rPr lang="nl-NL" sz="2400" baseline="30000" dirty="0">
                <a:solidFill>
                  <a:schemeClr val="bg1"/>
                </a:solidFill>
              </a:rPr>
              <a:t>e</a:t>
            </a:r>
            <a:r>
              <a:rPr lang="nl-NL" sz="2400" dirty="0">
                <a:solidFill>
                  <a:schemeClr val="bg1"/>
                </a:solidFill>
              </a:rPr>
              <a:t> en 3</a:t>
            </a:r>
            <a:r>
              <a:rPr lang="nl-NL" sz="2400" baseline="30000" dirty="0">
                <a:solidFill>
                  <a:schemeClr val="bg1"/>
                </a:solidFill>
              </a:rPr>
              <a:t>e</a:t>
            </a:r>
            <a:r>
              <a:rPr lang="nl-NL" sz="2400" dirty="0">
                <a:solidFill>
                  <a:schemeClr val="bg1"/>
                </a:solidFill>
              </a:rPr>
              <a:t> collecte.  Klik daarvoor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  op  </a:t>
            </a:r>
            <a:r>
              <a:rPr lang="nl-NL" sz="2400" b="1" dirty="0">
                <a:solidFill>
                  <a:srgbClr val="FFFF00"/>
                </a:solidFill>
              </a:rPr>
              <a:t>collecte toevoegen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176" y="726557"/>
            <a:ext cx="2567468" cy="5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906244" cy="1639884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  <a:r>
              <a:rPr lang="nl-NL" baseline="30000" dirty="0">
                <a:solidFill>
                  <a:srgbClr val="FF000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 Collecte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Bedragen zijn slechts als voorbeeld bedoeld, u bepaalt zelf de bedragen.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803961"/>
            <a:ext cx="3676262" cy="52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817</TotalTime>
  <Words>763</Words>
  <Application>Microsoft Office PowerPoint</Application>
  <PresentationFormat>Breedbeeld</PresentationFormat>
  <Paragraphs>75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Tw Cen MT</vt:lpstr>
      <vt:lpstr>Circuit</vt:lpstr>
      <vt:lpstr>GiVT</vt:lpstr>
      <vt:lpstr>PowerPoint-presentatie</vt:lpstr>
      <vt:lpstr>Hoe begin je</vt:lpstr>
      <vt:lpstr>PowerPoint-presentatie</vt:lpstr>
      <vt:lpstr>PowerPoint-presentatie</vt:lpstr>
      <vt:lpstr>Bluetooth en locatiegegevens</vt:lpstr>
      <vt:lpstr>Internet niet nodig</vt:lpstr>
      <vt:lpstr>Is de app geïnstalleerd, dan kunnen we beginnen. </vt:lpstr>
      <vt:lpstr>2e Collecte toevoegen</vt:lpstr>
      <vt:lpstr>3e collecte toevoegen</vt:lpstr>
      <vt:lpstr>Hier kies je  het collectemiddel</vt:lpstr>
      <vt:lpstr>Collectezak diaconie</vt:lpstr>
      <vt:lpstr>Het Givt Moment</vt:lpstr>
      <vt:lpstr>Klaar</vt:lpstr>
      <vt:lpstr>Geef bij Kerkdienstgemist</vt:lpstr>
      <vt:lpstr>PowerPoint-presentatie</vt:lpstr>
      <vt:lpstr>PowerPoint-presentatie</vt:lpstr>
      <vt:lpstr>Je kan ook Op een ander moment iets geven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Hebt u nog hulp nodig?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GIVT</dc:title>
  <dc:creator>Anne-Marije</dc:creator>
  <cp:lastModifiedBy>Willem Cornelisse</cp:lastModifiedBy>
  <cp:revision>55</cp:revision>
  <dcterms:created xsi:type="dcterms:W3CDTF">2020-01-03T12:59:08Z</dcterms:created>
  <dcterms:modified xsi:type="dcterms:W3CDTF">2023-10-06T14:46:22Z</dcterms:modified>
</cp:coreProperties>
</file>