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50C"/>
    <a:srgbClr val="F8A808"/>
    <a:srgbClr val="EB6115"/>
    <a:srgbClr val="FF3300"/>
    <a:srgbClr val="FF6600"/>
    <a:srgbClr val="F39329"/>
    <a:srgbClr val="EE8512"/>
    <a:srgbClr val="E3770B"/>
    <a:srgbClr val="F3BC0D"/>
    <a:srgbClr val="E57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B4F8A4B-C5DF-424F-AF22-ACBC86B019DF}" type="datetimeFigureOut">
              <a:rPr lang="nl-NL" smtClean="0"/>
              <a:t>1-3-2018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360263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4F8A4B-C5DF-424F-AF22-ACBC86B019DF}" type="datetimeFigureOut">
              <a:rPr lang="nl-NL" smtClean="0"/>
              <a:t>1-3-2018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305655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4F8A4B-C5DF-424F-AF22-ACBC86B019DF}" type="datetimeFigureOut">
              <a:rPr lang="nl-NL" smtClean="0"/>
              <a:t>1-3-2018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230003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4F8A4B-C5DF-424F-AF22-ACBC86B019DF}" type="datetimeFigureOut">
              <a:rPr lang="nl-NL" smtClean="0"/>
              <a:t>1-3-2018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26870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B4F8A4B-C5DF-424F-AF22-ACBC86B019DF}" type="datetimeFigureOut">
              <a:rPr lang="nl-NL" smtClean="0"/>
              <a:t>1-3-2018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118590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B4F8A4B-C5DF-424F-AF22-ACBC86B019DF}" type="datetimeFigureOut">
              <a:rPr lang="nl-NL" smtClean="0"/>
              <a:t>1-3-2018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25945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B4F8A4B-C5DF-424F-AF22-ACBC86B019DF}" type="datetimeFigureOut">
              <a:rPr lang="nl-NL" smtClean="0"/>
              <a:t>1-3-2018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211379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B4F8A4B-C5DF-424F-AF22-ACBC86B019DF}" type="datetimeFigureOut">
              <a:rPr lang="nl-NL" smtClean="0"/>
              <a:t>1-3-2018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362232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F8A4B-C5DF-424F-AF22-ACBC86B019DF}" type="datetimeFigureOut">
              <a:rPr lang="nl-NL" smtClean="0"/>
              <a:t>1-3-2018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346227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B4F8A4B-C5DF-424F-AF22-ACBC86B019DF}" type="datetimeFigureOut">
              <a:rPr lang="nl-NL" smtClean="0"/>
              <a:t>1-3-2018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308660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B4F8A4B-C5DF-424F-AF22-ACBC86B019DF}" type="datetimeFigureOut">
              <a:rPr lang="nl-NL" smtClean="0"/>
              <a:t>1-3-2018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01B717-7CE5-4BD3-9CD9-A5642824D442}" type="slidenum">
              <a:rPr lang="nl-NL" smtClean="0"/>
              <a:t>‹nr.›</a:t>
            </a:fld>
            <a:endParaRPr lang="nl-NL"/>
          </a:p>
        </p:txBody>
      </p:sp>
    </p:spTree>
    <p:extLst>
      <p:ext uri="{BB962C8B-B14F-4D97-AF65-F5344CB8AC3E}">
        <p14:creationId xmlns:p14="http://schemas.microsoft.com/office/powerpoint/2010/main" val="312815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0">
              <a:schemeClr val="bg2">
                <a:shade val="100000"/>
                <a:hueMod val="100000"/>
                <a:satMod val="110000"/>
                <a:lumMod val="130000"/>
              </a:schemeClr>
            </a:gs>
            <a:gs pos="0">
              <a:srgbClr val="F4750C"/>
            </a:gs>
          </a:gsLst>
          <a:lin ang="252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F8A4B-C5DF-424F-AF22-ACBC86B019DF}" type="datetimeFigureOut">
              <a:rPr lang="nl-NL" smtClean="0"/>
              <a:t>1-3-2018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1B717-7CE5-4BD3-9CD9-A5642824D442}" type="slidenum">
              <a:rPr lang="nl-NL" smtClean="0"/>
              <a:t>‹nr.›</a:t>
            </a:fld>
            <a:endParaRPr lang="nl-NL"/>
          </a:p>
        </p:txBody>
      </p:sp>
    </p:spTree>
    <p:extLst>
      <p:ext uri="{BB962C8B-B14F-4D97-AF65-F5344CB8AC3E}">
        <p14:creationId xmlns:p14="http://schemas.microsoft.com/office/powerpoint/2010/main" val="355150009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772A3-A48E-4477-8BF6-0A7FB680FF43}"/>
              </a:ext>
            </a:extLst>
          </p:cNvPr>
          <p:cNvSpPr>
            <a:spLocks noGrp="1"/>
          </p:cNvSpPr>
          <p:nvPr>
            <p:ph type="ctrTitle"/>
          </p:nvPr>
        </p:nvSpPr>
        <p:spPr>
          <a:xfrm>
            <a:off x="239697" y="327859"/>
            <a:ext cx="11345662" cy="1373070"/>
          </a:xfrm>
        </p:spPr>
        <p:txBody>
          <a:bodyPr>
            <a:noAutofit/>
          </a:bodyPr>
          <a:lstStyle/>
          <a:p>
            <a:r>
              <a:rPr lang="nl-NL" sz="4400" b="1" dirty="0"/>
              <a:t>Een nieuwe start voor kwetsbare </a:t>
            </a:r>
            <a:br>
              <a:rPr lang="nl-NL" sz="4400" b="1" dirty="0"/>
            </a:br>
            <a:r>
              <a:rPr lang="nl-NL" sz="4400" b="1" dirty="0"/>
              <a:t>vrouwen in India</a:t>
            </a:r>
          </a:p>
        </p:txBody>
      </p:sp>
      <p:pic>
        <p:nvPicPr>
          <p:cNvPr id="5" name="Afbeelding 4">
            <a:extLst>
              <a:ext uri="{FF2B5EF4-FFF2-40B4-BE49-F238E27FC236}">
                <a16:creationId xmlns:a16="http://schemas.microsoft.com/office/drawing/2014/main" id="{66C02A80-A188-40F2-B10B-0FC76A8EE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375" y="1582225"/>
            <a:ext cx="7741328" cy="5155724"/>
          </a:xfrm>
          <a:prstGeom prst="rect">
            <a:avLst/>
          </a:prstGeom>
        </p:spPr>
      </p:pic>
      <p:sp>
        <p:nvSpPr>
          <p:cNvPr id="3" name="Ondertitel 2">
            <a:extLst>
              <a:ext uri="{FF2B5EF4-FFF2-40B4-BE49-F238E27FC236}">
                <a16:creationId xmlns:a16="http://schemas.microsoft.com/office/drawing/2014/main" id="{61751856-CF04-483F-B57D-6F71F73C98B7}"/>
              </a:ext>
            </a:extLst>
          </p:cNvPr>
          <p:cNvSpPr>
            <a:spLocks noGrp="1"/>
          </p:cNvSpPr>
          <p:nvPr>
            <p:ph type="subTitle" idx="1"/>
          </p:nvPr>
        </p:nvSpPr>
        <p:spPr>
          <a:xfrm>
            <a:off x="7097698" y="6187532"/>
            <a:ext cx="2858609" cy="550417"/>
          </a:xfrm>
        </p:spPr>
        <p:txBody>
          <a:bodyPr>
            <a:normAutofit/>
          </a:bodyPr>
          <a:lstStyle/>
          <a:p>
            <a:r>
              <a:rPr lang="nl-NL" dirty="0">
                <a:solidFill>
                  <a:schemeClr val="bg1"/>
                </a:solidFill>
              </a:rPr>
              <a:t>ZWO Project 2018</a:t>
            </a:r>
          </a:p>
        </p:txBody>
      </p:sp>
    </p:spTree>
    <p:extLst>
      <p:ext uri="{BB962C8B-B14F-4D97-AF65-F5344CB8AC3E}">
        <p14:creationId xmlns:p14="http://schemas.microsoft.com/office/powerpoint/2010/main" val="83051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 descr="Hiv positieve vrouwen in atelier.jpg">
            <a:extLst>
              <a:ext uri="{FF2B5EF4-FFF2-40B4-BE49-F238E27FC236}">
                <a16:creationId xmlns:a16="http://schemas.microsoft.com/office/drawing/2014/main" id="{70703679-8EB1-4AE4-AB77-04FCF16E2A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722920" y="447534"/>
            <a:ext cx="7353670" cy="5724628"/>
          </a:xfrm>
          <a:prstGeom prst="rect">
            <a:avLst/>
          </a:prstGeom>
        </p:spPr>
      </p:pic>
      <p:sp>
        <p:nvSpPr>
          <p:cNvPr id="5" name="Tekstvak 4">
            <a:extLst>
              <a:ext uri="{FF2B5EF4-FFF2-40B4-BE49-F238E27FC236}">
                <a16:creationId xmlns:a16="http://schemas.microsoft.com/office/drawing/2014/main" id="{D59A599A-FC0D-4E82-8CEF-8202570B8F61}"/>
              </a:ext>
            </a:extLst>
          </p:cNvPr>
          <p:cNvSpPr txBox="1"/>
          <p:nvPr/>
        </p:nvSpPr>
        <p:spPr>
          <a:xfrm>
            <a:off x="97653" y="447534"/>
            <a:ext cx="4500980" cy="4093428"/>
          </a:xfrm>
          <a:prstGeom prst="rect">
            <a:avLst/>
          </a:prstGeom>
          <a:noFill/>
        </p:spPr>
        <p:txBody>
          <a:bodyPr wrap="square" rtlCol="0">
            <a:spAutoFit/>
          </a:bodyPr>
          <a:lstStyle/>
          <a:p>
            <a:r>
              <a:rPr lang="nl-NL" altLang="nl-NL" sz="2600" dirty="0">
                <a:ea typeface="ＭＳ Ｐゴシック" panose="020B0600070205080204" pitchFamily="34" charset="-128"/>
              </a:rPr>
              <a:t>De helft van alle meisjes heeft na de basisschool geen opleiding meer gevolgd. Ze moeten trouwen en kinderen krijgen. In hun huwelijk worden ze niet gelukkig. Veel mannen zijn werkloos, gebruiken geweld of zijn verslaafd. En veel vrouwen raken besmet met het hiv/aidsvirus.</a:t>
            </a:r>
            <a:endParaRPr lang="nl-NL" dirty="0"/>
          </a:p>
        </p:txBody>
      </p:sp>
    </p:spTree>
    <p:extLst>
      <p:ext uri="{BB962C8B-B14F-4D97-AF65-F5344CB8AC3E}">
        <p14:creationId xmlns:p14="http://schemas.microsoft.com/office/powerpoint/2010/main" val="8128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descr="IMG_2973.JPG">
            <a:extLst>
              <a:ext uri="{FF2B5EF4-FFF2-40B4-BE49-F238E27FC236}">
                <a16:creationId xmlns:a16="http://schemas.microsoft.com/office/drawing/2014/main" id="{B78D101E-2E28-4629-B87C-C368984812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5266" y="422167"/>
            <a:ext cx="7328136" cy="550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3D8A648E-4056-445E-87DA-7DE251FEF8D2}"/>
              </a:ext>
            </a:extLst>
          </p:cNvPr>
          <p:cNvSpPr txBox="1"/>
          <p:nvPr/>
        </p:nvSpPr>
        <p:spPr>
          <a:xfrm>
            <a:off x="133166" y="585926"/>
            <a:ext cx="4492100" cy="4770537"/>
          </a:xfrm>
          <a:prstGeom prst="rect">
            <a:avLst/>
          </a:prstGeom>
          <a:noFill/>
        </p:spPr>
        <p:txBody>
          <a:bodyPr wrap="square" rtlCol="0">
            <a:spAutoFit/>
          </a:bodyPr>
          <a:lstStyle/>
          <a:p>
            <a:r>
              <a:rPr lang="nl-NL" altLang="nl-NL" sz="2600" dirty="0">
                <a:ea typeface="ＭＳ Ｐゴシック" panose="020B0600070205080204" pitchFamily="34" charset="-128"/>
              </a:rPr>
              <a:t>Samen met de kerken zorgt het Priscilla Centrum, partnerorganisatie van Kerk in Actie, ervoor dat deze vrouwen ontsnappen aan de armoede en hun eigen leven weer kunnen opbouwen. In de kerkgebouwen richt het Priscilla Centrum een cursuscentrum in, waar vrouwen een vakopleiding van een jaar kunnen volgen.</a:t>
            </a:r>
          </a:p>
          <a:p>
            <a:endParaRPr lang="nl-NL" dirty="0"/>
          </a:p>
        </p:txBody>
      </p:sp>
    </p:spTree>
    <p:extLst>
      <p:ext uri="{BB962C8B-B14F-4D97-AF65-F5344CB8AC3E}">
        <p14:creationId xmlns:p14="http://schemas.microsoft.com/office/powerpoint/2010/main" val="17157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wareness raising class (2).JPG">
            <a:extLst>
              <a:ext uri="{FF2B5EF4-FFF2-40B4-BE49-F238E27FC236}">
                <a16:creationId xmlns:a16="http://schemas.microsoft.com/office/drawing/2014/main" id="{82A5EB83-8544-4F65-BEEE-AE2F27AB70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086" y="456446"/>
            <a:ext cx="7226423" cy="541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4FE162C7-88E7-47B4-B388-7F8ADDDD1DC9}"/>
              </a:ext>
            </a:extLst>
          </p:cNvPr>
          <p:cNvSpPr txBox="1"/>
          <p:nvPr/>
        </p:nvSpPr>
        <p:spPr>
          <a:xfrm>
            <a:off x="7803471" y="3198608"/>
            <a:ext cx="3338003" cy="2092881"/>
          </a:xfrm>
          <a:prstGeom prst="rect">
            <a:avLst/>
          </a:prstGeom>
          <a:noFill/>
        </p:spPr>
        <p:txBody>
          <a:bodyPr wrap="square" rtlCol="0">
            <a:spAutoFit/>
          </a:bodyPr>
          <a:lstStyle/>
          <a:p>
            <a:r>
              <a:rPr lang="nl-NL" sz="2600" dirty="0"/>
              <a:t>De vrouwen volgen bij het Priscilla centrum een vakopleiding en leren hoe ze een bedrijf moeten runnen. </a:t>
            </a:r>
          </a:p>
        </p:txBody>
      </p:sp>
    </p:spTree>
    <p:extLst>
      <p:ext uri="{BB962C8B-B14F-4D97-AF65-F5344CB8AC3E}">
        <p14:creationId xmlns:p14="http://schemas.microsoft.com/office/powerpoint/2010/main" val="7645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descr="IMG_2973.JPG">
            <a:extLst>
              <a:ext uri="{FF2B5EF4-FFF2-40B4-BE49-F238E27FC236}">
                <a16:creationId xmlns:a16="http://schemas.microsoft.com/office/drawing/2014/main" id="{FB9F04AD-3BF4-42B8-B3DB-B2CAE5B81F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4346" y="583708"/>
            <a:ext cx="7448365" cy="558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4054C14F-B5A2-4E3C-9CD9-1B9F67BCEE63}"/>
              </a:ext>
            </a:extLst>
          </p:cNvPr>
          <p:cNvSpPr txBox="1"/>
          <p:nvPr/>
        </p:nvSpPr>
        <p:spPr>
          <a:xfrm>
            <a:off x="4616389" y="5619564"/>
            <a:ext cx="5237824" cy="461665"/>
          </a:xfrm>
          <a:prstGeom prst="rect">
            <a:avLst/>
          </a:prstGeom>
          <a:noFill/>
        </p:spPr>
        <p:txBody>
          <a:bodyPr wrap="square" rtlCol="0">
            <a:spAutoFit/>
          </a:bodyPr>
          <a:lstStyle/>
          <a:p>
            <a:r>
              <a:rPr lang="nl-NL" sz="2400" dirty="0">
                <a:solidFill>
                  <a:schemeClr val="bg1"/>
                </a:solidFill>
              </a:rPr>
              <a:t>Ze delen hun geloof en hoop met elkaar.</a:t>
            </a:r>
          </a:p>
        </p:txBody>
      </p:sp>
      <p:sp>
        <p:nvSpPr>
          <p:cNvPr id="6" name="Tekstvak 5">
            <a:extLst>
              <a:ext uri="{FF2B5EF4-FFF2-40B4-BE49-F238E27FC236}">
                <a16:creationId xmlns:a16="http://schemas.microsoft.com/office/drawing/2014/main" id="{7DBFED9B-A8B9-4547-98B6-ADCCE43B7584}"/>
              </a:ext>
            </a:extLst>
          </p:cNvPr>
          <p:cNvSpPr txBox="1"/>
          <p:nvPr/>
        </p:nvSpPr>
        <p:spPr>
          <a:xfrm>
            <a:off x="159799" y="583708"/>
            <a:ext cx="4216893" cy="4370427"/>
          </a:xfrm>
          <a:prstGeom prst="rect">
            <a:avLst/>
          </a:prstGeom>
          <a:noFill/>
        </p:spPr>
        <p:txBody>
          <a:bodyPr wrap="square" rtlCol="0">
            <a:spAutoFit/>
          </a:bodyPr>
          <a:lstStyle/>
          <a:p>
            <a:r>
              <a:rPr lang="nl-NL" altLang="nl-NL" sz="2600" dirty="0">
                <a:ea typeface="ＭＳ Ｐゴシック" panose="020B0600070205080204" pitchFamily="34" charset="-128"/>
              </a:rPr>
              <a:t>De wekelijkse bijbellessen zorgen ervoor dat hun geloof wordt opgebouwd. En vaak zijn de vrouwen zo onzeker of getraumatiseerd dat ook psychische hulpverlening nodig is. De gemeenteleden blijven betrokken bij de vrouwen, ook als ze hun opleiding hebben afgerond.</a:t>
            </a:r>
          </a:p>
          <a:p>
            <a:endParaRPr lang="nl-NL" dirty="0"/>
          </a:p>
        </p:txBody>
      </p:sp>
    </p:spTree>
    <p:extLst>
      <p:ext uri="{BB962C8B-B14F-4D97-AF65-F5344CB8AC3E}">
        <p14:creationId xmlns:p14="http://schemas.microsoft.com/office/powerpoint/2010/main" val="37574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descr="IG a cow - gespiegeld.jpg">
            <a:extLst>
              <a:ext uri="{FF2B5EF4-FFF2-40B4-BE49-F238E27FC236}">
                <a16:creationId xmlns:a16="http://schemas.microsoft.com/office/drawing/2014/main" id="{7AB68025-2216-40FA-9DFC-05451A0E5C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279" y="863464"/>
            <a:ext cx="6861922" cy="514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32199011-EBE6-4875-83B7-0F208970DF70}"/>
              </a:ext>
            </a:extLst>
          </p:cNvPr>
          <p:cNvSpPr txBox="1"/>
          <p:nvPr/>
        </p:nvSpPr>
        <p:spPr>
          <a:xfrm>
            <a:off x="7297443" y="3884202"/>
            <a:ext cx="4607511" cy="2369880"/>
          </a:xfrm>
          <a:prstGeom prst="rect">
            <a:avLst/>
          </a:prstGeom>
          <a:noFill/>
        </p:spPr>
        <p:txBody>
          <a:bodyPr wrap="square" rtlCol="0">
            <a:spAutoFit/>
          </a:bodyPr>
          <a:lstStyle/>
          <a:p>
            <a:r>
              <a:rPr lang="nl-NL" altLang="nl-NL" sz="2600" dirty="0">
                <a:ea typeface="ＭＳ Ｐゴシック" panose="020B0600070205080204" pitchFamily="34" charset="-128"/>
              </a:rPr>
              <a:t>Het Priscilla Centrum wil tien zelfstandige centra op hebben gezet. Ook willen ze ervoor zorgen dat op ieder centrum elk jaar tien vrouwen afstuderen.  </a:t>
            </a:r>
          </a:p>
          <a:p>
            <a:endParaRPr lang="nl-NL" dirty="0"/>
          </a:p>
        </p:txBody>
      </p:sp>
    </p:spTree>
    <p:extLst>
      <p:ext uri="{BB962C8B-B14F-4D97-AF65-F5344CB8AC3E}">
        <p14:creationId xmlns:p14="http://schemas.microsoft.com/office/powerpoint/2010/main" val="37635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descr="IMG_2973.JPG">
            <a:extLst>
              <a:ext uri="{FF2B5EF4-FFF2-40B4-BE49-F238E27FC236}">
                <a16:creationId xmlns:a16="http://schemas.microsoft.com/office/drawing/2014/main" id="{311713F9-C5C9-4817-8A9D-B93B5D6637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103" y="448345"/>
            <a:ext cx="7519386" cy="56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0ABAD14C-333A-4D54-A99D-0B2D1EE2009D}"/>
              </a:ext>
            </a:extLst>
          </p:cNvPr>
          <p:cNvSpPr txBox="1"/>
          <p:nvPr/>
        </p:nvSpPr>
        <p:spPr>
          <a:xfrm>
            <a:off x="257452" y="568171"/>
            <a:ext cx="4092606" cy="5170646"/>
          </a:xfrm>
          <a:prstGeom prst="rect">
            <a:avLst/>
          </a:prstGeom>
          <a:noFill/>
        </p:spPr>
        <p:txBody>
          <a:bodyPr wrap="square" rtlCol="0">
            <a:spAutoFit/>
          </a:bodyPr>
          <a:lstStyle/>
          <a:p>
            <a:r>
              <a:rPr lang="nl-NL" altLang="nl-NL" sz="2600" dirty="0">
                <a:ea typeface="ＭＳ Ｐゴシック" panose="020B0600070205080204" pitchFamily="34" charset="-128"/>
              </a:rPr>
              <a:t>Voor jonge vrouwen die nergens meer een plek hebben, heeft het Priscilla Centrum een opvanghuis. Het is een veilige plek waar ze op adem kunnen komen van alles wat ze hebben meegemaakt. Ook zij volgen een opleiding in de kerk en kunnen dankzij het Priscilla Centrum een nieuw leven beginnen.</a:t>
            </a:r>
          </a:p>
          <a:p>
            <a:endParaRPr lang="nl-NL" dirty="0"/>
          </a:p>
        </p:txBody>
      </p:sp>
    </p:spTree>
    <p:extLst>
      <p:ext uri="{BB962C8B-B14F-4D97-AF65-F5344CB8AC3E}">
        <p14:creationId xmlns:p14="http://schemas.microsoft.com/office/powerpoint/2010/main" val="380873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5E7B8A4-AF3C-4435-98EB-EDE028F7B3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670" y="920181"/>
            <a:ext cx="7773264" cy="4351338"/>
          </a:xfrm>
        </p:spPr>
      </p:pic>
      <p:sp>
        <p:nvSpPr>
          <p:cNvPr id="6" name="Tekstvak 5">
            <a:extLst>
              <a:ext uri="{FF2B5EF4-FFF2-40B4-BE49-F238E27FC236}">
                <a16:creationId xmlns:a16="http://schemas.microsoft.com/office/drawing/2014/main" id="{22C1684F-1FF7-422F-81BD-CDC948474896}"/>
              </a:ext>
            </a:extLst>
          </p:cNvPr>
          <p:cNvSpPr txBox="1"/>
          <p:nvPr/>
        </p:nvSpPr>
        <p:spPr>
          <a:xfrm>
            <a:off x="8380519" y="849081"/>
            <a:ext cx="3430911" cy="4493538"/>
          </a:xfrm>
          <a:prstGeom prst="rect">
            <a:avLst/>
          </a:prstGeom>
          <a:noFill/>
        </p:spPr>
        <p:txBody>
          <a:bodyPr wrap="square" rtlCol="0">
            <a:spAutoFit/>
          </a:bodyPr>
          <a:lstStyle/>
          <a:p>
            <a:r>
              <a:rPr lang="nl-NL" altLang="nl-NL" sz="2600" dirty="0">
                <a:latin typeface="Museo Sans 100" pitchFamily="1" charset="-18"/>
              </a:rPr>
              <a:t>Dankzij onze hulp krijgen deze vrouwen hun leven weer op orde en kunnen ze zorgen voor zichzelf en hun kinderen. Samen kunnen wij deze stap zetten door te geven. </a:t>
            </a:r>
          </a:p>
          <a:p>
            <a:r>
              <a:rPr lang="nl-NL" altLang="nl-NL" sz="2600" dirty="0">
                <a:latin typeface="Museo Sans 100" pitchFamily="1" charset="-18"/>
              </a:rPr>
              <a:t>Helpt u ook mee? Hartelijk dank voor uw steun.</a:t>
            </a:r>
          </a:p>
        </p:txBody>
      </p:sp>
    </p:spTree>
    <p:extLst>
      <p:ext uri="{BB962C8B-B14F-4D97-AF65-F5344CB8AC3E}">
        <p14:creationId xmlns:p14="http://schemas.microsoft.com/office/powerpoint/2010/main" val="12093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303</Words>
  <Application>Microsoft Office PowerPoint</Application>
  <PresentationFormat>Breedbeeld</PresentationFormat>
  <Paragraphs>11</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ＭＳ Ｐゴシック</vt:lpstr>
      <vt:lpstr>Arial</vt:lpstr>
      <vt:lpstr>Calibri</vt:lpstr>
      <vt:lpstr>Calibri Light</vt:lpstr>
      <vt:lpstr>Museo Sans 100</vt:lpstr>
      <vt:lpstr>Office Theme</vt:lpstr>
      <vt:lpstr>Een nieuwe start voor kwetsbare  vrouwen in India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Birgit  Heuver</dc:creator>
  <cp:lastModifiedBy>Birgit  Heuver</cp:lastModifiedBy>
  <cp:revision>11</cp:revision>
  <dcterms:created xsi:type="dcterms:W3CDTF">2018-02-27T13:07:00Z</dcterms:created>
  <dcterms:modified xsi:type="dcterms:W3CDTF">2018-03-01T18:29:56Z</dcterms:modified>
</cp:coreProperties>
</file>