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6" r:id="rId4"/>
    <p:sldId id="278" r:id="rId5"/>
    <p:sldId id="280" r:id="rId6"/>
    <p:sldId id="281" r:id="rId7"/>
    <p:sldId id="269" r:id="rId8"/>
    <p:sldId id="270" r:id="rId9"/>
    <p:sldId id="264" r:id="rId10"/>
    <p:sldId id="265" r:id="rId11"/>
    <p:sldId id="266" r:id="rId12"/>
    <p:sldId id="272" r:id="rId13"/>
    <p:sldId id="27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 autoAdjust="0"/>
    <p:restoredTop sz="94660"/>
  </p:normalViewPr>
  <p:slideViewPr>
    <p:cSldViewPr>
      <p:cViewPr varScale="1">
        <p:scale>
          <a:sx n="56" d="100"/>
          <a:sy n="56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6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55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0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63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9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4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01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01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46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65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7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8FF9-B339-4C83-BCBD-7E00427FE18E}" type="datetimeFigureOut">
              <a:rPr lang="nl-NL" smtClean="0"/>
              <a:t>14-3-2016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BB7F-1A28-4AF7-A5E1-4F6E0F50B38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6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2" b="19290"/>
          <a:stretch/>
        </p:blipFill>
        <p:spPr bwMode="auto">
          <a:xfrm>
            <a:off x="0" y="0"/>
            <a:ext cx="9144000" cy="19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4" descr="Otten Tribe log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7638"/>
            <a:ext cx="2520280" cy="103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48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1758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55679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9837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7" y="1600200"/>
            <a:ext cx="7548185" cy="4525963"/>
          </a:xfrm>
        </p:spPr>
      </p:pic>
    </p:spTree>
    <p:extLst>
      <p:ext uri="{BB962C8B-B14F-4D97-AF65-F5344CB8AC3E}">
        <p14:creationId xmlns:p14="http://schemas.microsoft.com/office/powerpoint/2010/main" val="414609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2" b="19290"/>
          <a:stretch/>
        </p:blipFill>
        <p:spPr bwMode="auto">
          <a:xfrm>
            <a:off x="0" y="0"/>
            <a:ext cx="9144000" cy="19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4" descr="Otten Tribe log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7638"/>
            <a:ext cx="2520280" cy="103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04" y="1479116"/>
            <a:ext cx="3682504" cy="4910006"/>
          </a:xfrm>
          <a:prstGeom prst="rect">
            <a:avLst/>
          </a:prstGeom>
        </p:spPr>
      </p:pic>
      <p:sp>
        <p:nvSpPr>
          <p:cNvPr id="7" name="Tekstvak 2"/>
          <p:cNvSpPr txBox="1">
            <a:spLocks noChangeArrowheads="1"/>
          </p:cNvSpPr>
          <p:nvPr/>
        </p:nvSpPr>
        <p:spPr bwMode="auto">
          <a:xfrm>
            <a:off x="827584" y="437716"/>
            <a:ext cx="711335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66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Bedankt voor uw steun!</a:t>
            </a:r>
            <a:endParaRPr lang="nl-NL" sz="105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404300" y="3140968"/>
            <a:ext cx="3262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66"/>
                </a:solidFill>
              </a:rPr>
              <a:t>Volg familie Otten via</a:t>
            </a:r>
          </a:p>
          <a:p>
            <a:pPr algn="ctr"/>
            <a:r>
              <a:rPr lang="nl-NL" b="1" dirty="0" smtClean="0">
                <a:solidFill>
                  <a:srgbClr val="FF0066"/>
                </a:solidFill>
              </a:rPr>
              <a:t>WWW.OTTENTRIBE.COM</a:t>
            </a:r>
          </a:p>
          <a:p>
            <a:pPr algn="ctr"/>
            <a:r>
              <a:rPr lang="nl-NL" b="1" dirty="0" smtClean="0">
                <a:solidFill>
                  <a:srgbClr val="FF0066"/>
                </a:solidFill>
              </a:rPr>
              <a:t>&amp;</a:t>
            </a:r>
          </a:p>
          <a:p>
            <a:pPr algn="ctr"/>
            <a:r>
              <a:rPr lang="nl-NL" b="1" dirty="0" smtClean="0">
                <a:solidFill>
                  <a:srgbClr val="FF0066"/>
                </a:solidFill>
              </a:rPr>
              <a:t>FACEBOOK.COM/OTTENTRIBE</a:t>
            </a:r>
          </a:p>
          <a:p>
            <a:pPr algn="ctr"/>
            <a:r>
              <a:rPr lang="nl-NL" b="1" dirty="0" smtClean="0">
                <a:solidFill>
                  <a:srgbClr val="FF0066"/>
                </a:solidFill>
              </a:rPr>
              <a:t>of door aan te melden voor de</a:t>
            </a:r>
          </a:p>
          <a:p>
            <a:pPr algn="ctr"/>
            <a:r>
              <a:rPr lang="nl-NL" b="1" dirty="0" smtClean="0">
                <a:solidFill>
                  <a:srgbClr val="FF0066"/>
                </a:solidFill>
              </a:rPr>
              <a:t>NIEUWSBRIEF</a:t>
            </a:r>
            <a:r>
              <a:rPr lang="nl-NL" b="1" dirty="0">
                <a:solidFill>
                  <a:srgbClr val="FF0066"/>
                </a:solidFill>
              </a:rPr>
              <a:t>/ </a:t>
            </a:r>
            <a:r>
              <a:rPr lang="nl-NL" b="1" dirty="0" smtClean="0">
                <a:solidFill>
                  <a:srgbClr val="FF0066"/>
                </a:solidFill>
              </a:rPr>
              <a:t>GEBEDSBRIEF</a:t>
            </a:r>
          </a:p>
          <a:p>
            <a:pPr algn="ctr"/>
            <a:r>
              <a:rPr lang="nl-NL" b="1" dirty="0" smtClean="0">
                <a:solidFill>
                  <a:srgbClr val="FF0066"/>
                </a:solidFill>
              </a:rPr>
              <a:t>via </a:t>
            </a:r>
          </a:p>
          <a:p>
            <a:pPr algn="ctr"/>
            <a:r>
              <a:rPr lang="nl-NL" b="1" dirty="0" smtClean="0">
                <a:solidFill>
                  <a:srgbClr val="FF0066"/>
                </a:solidFill>
              </a:rPr>
              <a:t>TFC@OTTENTRIBE.COM</a:t>
            </a:r>
            <a:endParaRPr lang="nl-NL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2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2" b="19290"/>
          <a:stretch/>
        </p:blipFill>
        <p:spPr bwMode="auto">
          <a:xfrm>
            <a:off x="0" y="0"/>
            <a:ext cx="9144000" cy="19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4" descr="Otten Tribe log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7638"/>
            <a:ext cx="2520280" cy="103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24184" r="19891" b="1249"/>
          <a:stretch/>
        </p:blipFill>
        <p:spPr>
          <a:xfrm>
            <a:off x="457201" y="2072491"/>
            <a:ext cx="5410944" cy="44489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52" y="5603394"/>
            <a:ext cx="1367548" cy="1025661"/>
          </a:xfrm>
          <a:prstGeom prst="rect">
            <a:avLst/>
          </a:prstGeom>
        </p:spPr>
      </p:pic>
      <p:pic>
        <p:nvPicPr>
          <p:cNvPr id="7" name="Picture 4" descr="http://oud.lavigerie.nl/npics/map-sa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04" y="3003300"/>
            <a:ext cx="3405492" cy="24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287524" y="-64026"/>
            <a:ext cx="856895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70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Familie Otten naar Zuid-Afrika</a:t>
            </a:r>
            <a:endParaRPr lang="nl-NL" sz="11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1036754" y="906253"/>
            <a:ext cx="856895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54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Augustus 2015 - 2017</a:t>
            </a:r>
            <a:endParaRPr lang="nl-NL" sz="9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57200" y="4810282"/>
            <a:ext cx="27354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Jan Willem </a:t>
            </a:r>
          </a:p>
          <a:p>
            <a:r>
              <a:rPr lang="nl-NL" sz="2800" dirty="0" err="1" smtClean="0"/>
              <a:t>Elselies</a:t>
            </a:r>
            <a:r>
              <a:rPr lang="nl-NL" sz="2800" dirty="0" smtClean="0"/>
              <a:t> </a:t>
            </a:r>
            <a:endParaRPr lang="nl-NL" sz="2800" dirty="0"/>
          </a:p>
          <a:p>
            <a:r>
              <a:rPr lang="nl-NL" sz="2800" dirty="0" err="1" smtClean="0"/>
              <a:t>Eleanora</a:t>
            </a:r>
            <a:r>
              <a:rPr lang="nl-NL" sz="2800" dirty="0" smtClean="0"/>
              <a:t> (4 </a:t>
            </a:r>
            <a:r>
              <a:rPr lang="nl-NL" sz="2800" dirty="0" err="1" smtClean="0"/>
              <a:t>jr</a:t>
            </a:r>
            <a:r>
              <a:rPr lang="nl-NL" sz="2800" dirty="0" smtClean="0"/>
              <a:t>) </a:t>
            </a:r>
            <a:endParaRPr lang="nl-NL" sz="2800" dirty="0"/>
          </a:p>
          <a:p>
            <a:r>
              <a:rPr lang="nl-NL" sz="2800" dirty="0" err="1" smtClean="0"/>
              <a:t>Katootje</a:t>
            </a:r>
            <a:r>
              <a:rPr lang="nl-NL" sz="2800" dirty="0" smtClean="0"/>
              <a:t> (1 </a:t>
            </a:r>
            <a:r>
              <a:rPr lang="nl-NL" sz="2800" dirty="0" err="1" smtClean="0"/>
              <a:t>jr</a:t>
            </a:r>
            <a:r>
              <a:rPr lang="nl-NL" sz="2800" dirty="0" smtClean="0"/>
              <a:t>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1007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2" b="19290"/>
          <a:stretch/>
        </p:blipFill>
        <p:spPr bwMode="auto">
          <a:xfrm>
            <a:off x="0" y="0"/>
            <a:ext cx="9144000" cy="19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4" descr="Otten Tribe log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81205"/>
            <a:ext cx="2520280" cy="10366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ep 5"/>
          <p:cNvGrpSpPr/>
          <p:nvPr/>
        </p:nvGrpSpPr>
        <p:grpSpPr>
          <a:xfrm>
            <a:off x="460575" y="404664"/>
            <a:ext cx="3031306" cy="6192688"/>
            <a:chOff x="460575" y="404664"/>
            <a:chExt cx="3031306" cy="6192688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6"/>
            <a:stretch/>
          </p:blipFill>
          <p:spPr>
            <a:xfrm>
              <a:off x="460575" y="2506650"/>
              <a:ext cx="3031305" cy="200247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3" y="404664"/>
              <a:ext cx="3024335" cy="2016224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4581128"/>
              <a:ext cx="3024336" cy="2016224"/>
            </a:xfrm>
            <a:prstGeom prst="rect">
              <a:avLst/>
            </a:prstGeom>
          </p:spPr>
        </p:pic>
      </p:grpSp>
      <p:sp>
        <p:nvSpPr>
          <p:cNvPr id="10" name="Tekstvak 9"/>
          <p:cNvSpPr txBox="1"/>
          <p:nvPr/>
        </p:nvSpPr>
        <p:spPr>
          <a:xfrm>
            <a:off x="3707904" y="2303581"/>
            <a:ext cx="51125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Sloppenwijk van Pretoria (ca. 1,2 </a:t>
            </a:r>
            <a:r>
              <a:rPr lang="nl-NL" sz="2400" dirty="0" err="1" smtClean="0"/>
              <a:t>miljn</a:t>
            </a:r>
            <a:r>
              <a:rPr lang="nl-NL" sz="2400" dirty="0" smtClean="0"/>
              <a:t>.) </a:t>
            </a:r>
          </a:p>
          <a:p>
            <a:pPr marL="285750" indent="-285750">
              <a:buFont typeface="Arial" charset="0"/>
              <a:buChar char="•"/>
            </a:pPr>
            <a:endParaRPr lang="nl-NL" sz="1000" dirty="0" smtClean="0"/>
          </a:p>
          <a:p>
            <a:r>
              <a:rPr lang="nl-NL" sz="2400" dirty="0" smtClean="0"/>
              <a:t>Grote armoede </a:t>
            </a:r>
          </a:p>
          <a:p>
            <a:pPr marL="285750" indent="-285750">
              <a:buFont typeface="Arial" charset="0"/>
              <a:buChar char="•"/>
            </a:pPr>
            <a:endParaRPr lang="nl-NL" sz="1000" dirty="0" smtClean="0"/>
          </a:p>
          <a:p>
            <a:r>
              <a:rPr lang="nl-NL" sz="2400" dirty="0" smtClean="0"/>
              <a:t>HIV/Aids ontwricht, al kwetsbare, gezinnen </a:t>
            </a:r>
          </a:p>
          <a:p>
            <a:pPr marL="285750" indent="-285750">
              <a:buFont typeface="Arial" charset="0"/>
              <a:buChar char="•"/>
            </a:pPr>
            <a:endParaRPr lang="nl-NL" sz="1000" dirty="0" smtClean="0"/>
          </a:p>
          <a:p>
            <a:r>
              <a:rPr lang="nl-NL" sz="2400" dirty="0" smtClean="0"/>
              <a:t>Kinderen dragen vaak de zorg voor ouders en overige familieleden </a:t>
            </a:r>
          </a:p>
          <a:p>
            <a:pPr marL="285750" indent="-285750">
              <a:buFont typeface="Arial" charset="0"/>
              <a:buChar char="•"/>
            </a:pPr>
            <a:endParaRPr lang="nl-NL" sz="1000" dirty="0" smtClean="0"/>
          </a:p>
          <a:p>
            <a:r>
              <a:rPr lang="nl-NL" sz="2400" dirty="0" smtClean="0"/>
              <a:t>Onderwijs is van slechte kwaliteit:  kinderen krijgen weinig kans hun toekomst te verbeteren  </a:t>
            </a:r>
          </a:p>
          <a:p>
            <a:pPr marL="285750" indent="-285750">
              <a:buFont typeface="Arial" charset="0"/>
              <a:buChar char="•"/>
            </a:pPr>
            <a:endParaRPr lang="nl-NL" sz="1000" dirty="0" smtClean="0"/>
          </a:p>
          <a:p>
            <a:r>
              <a:rPr lang="nl-NL" sz="2400" dirty="0"/>
              <a:t>V</a:t>
            </a:r>
            <a:r>
              <a:rPr lang="nl-NL" sz="2400" dirty="0" smtClean="0"/>
              <a:t>eel onwetendheid over HIV/Aids </a:t>
            </a:r>
          </a:p>
        </p:txBody>
      </p:sp>
      <p:sp>
        <p:nvSpPr>
          <p:cNvPr id="11" name="Tekstvak 2"/>
          <p:cNvSpPr txBox="1">
            <a:spLocks noChangeArrowheads="1"/>
          </p:cNvSpPr>
          <p:nvPr/>
        </p:nvSpPr>
        <p:spPr bwMode="auto">
          <a:xfrm>
            <a:off x="3749122" y="371376"/>
            <a:ext cx="50713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5400" b="1" i="1" dirty="0" err="1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Mamelodi</a:t>
            </a:r>
            <a:r>
              <a:rPr lang="nl-NL" sz="54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Zuid-Afrika</a:t>
            </a:r>
            <a:endParaRPr lang="nl-NL" sz="9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5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2" b="19290"/>
          <a:stretch/>
        </p:blipFill>
        <p:spPr bwMode="auto">
          <a:xfrm>
            <a:off x="0" y="0"/>
            <a:ext cx="9144000" cy="19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4" descr="Otten Tribe log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7638"/>
            <a:ext cx="2520280" cy="10366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491941" y="376238"/>
            <a:ext cx="322492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66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Projecten</a:t>
            </a:r>
            <a:endParaRPr lang="nl-NL" sz="105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060848"/>
            <a:ext cx="3168352" cy="3168352"/>
          </a:xfrm>
          <a:prstGeom prst="rect">
            <a:avLst/>
          </a:prstGeom>
        </p:spPr>
      </p:pic>
      <p:pic>
        <p:nvPicPr>
          <p:cNvPr id="8" name="Tijdelijke aanduiding voor inhou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77" y="2780928"/>
            <a:ext cx="2507056" cy="3342742"/>
          </a:xfrm>
          <a:prstGeom prst="rect">
            <a:avLst/>
          </a:prstGeom>
        </p:spPr>
      </p:pic>
      <p:sp>
        <p:nvSpPr>
          <p:cNvPr id="9" name="Tekstvak 2"/>
          <p:cNvSpPr txBox="1">
            <a:spLocks noChangeArrowheads="1"/>
          </p:cNvSpPr>
          <p:nvPr/>
        </p:nvSpPr>
        <p:spPr bwMode="auto">
          <a:xfrm>
            <a:off x="1268592" y="5215168"/>
            <a:ext cx="244827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54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Aidshope</a:t>
            </a:r>
            <a:endParaRPr lang="nl-NL" sz="9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62247" y="4331816"/>
            <a:ext cx="272557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5400" b="1" i="1" dirty="0" err="1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Sportslink</a:t>
            </a:r>
            <a:r>
              <a:rPr lang="nl-NL" sz="54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&amp;</a:t>
            </a:r>
            <a:endParaRPr lang="nl-NL" sz="9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509558" y="2640629"/>
            <a:ext cx="28390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Studiebegeleiding</a:t>
            </a:r>
          </a:p>
          <a:p>
            <a:r>
              <a:rPr lang="nl-NL" sz="1000" dirty="0" smtClean="0"/>
              <a:t> </a:t>
            </a:r>
          </a:p>
          <a:p>
            <a:r>
              <a:rPr lang="nl-NL" sz="2400" dirty="0" smtClean="0"/>
              <a:t>Hulp bij verwerking</a:t>
            </a:r>
          </a:p>
          <a:p>
            <a:r>
              <a:rPr lang="nl-NL" sz="2400" dirty="0" smtClean="0"/>
              <a:t>en ontwikkeling</a:t>
            </a:r>
          </a:p>
          <a:p>
            <a:r>
              <a:rPr lang="nl-NL" sz="1000" dirty="0" smtClean="0"/>
              <a:t> </a:t>
            </a:r>
          </a:p>
          <a:p>
            <a:r>
              <a:rPr lang="nl-NL" sz="2400" dirty="0" smtClean="0"/>
              <a:t>Ontspanning </a:t>
            </a:r>
          </a:p>
          <a:p>
            <a:pPr marL="285750" indent="-285750">
              <a:buFont typeface="Arial" charset="0"/>
              <a:buChar char="•"/>
            </a:pPr>
            <a:endParaRPr lang="nl-NL" sz="1000" dirty="0" smtClean="0"/>
          </a:p>
          <a:p>
            <a:r>
              <a:rPr lang="nl-NL" sz="2400" dirty="0" smtClean="0"/>
              <a:t>Maaltijden</a:t>
            </a:r>
          </a:p>
          <a:p>
            <a:r>
              <a:rPr lang="nl-NL" sz="1000" dirty="0" smtClean="0"/>
              <a:t> </a:t>
            </a:r>
          </a:p>
          <a:p>
            <a:r>
              <a:rPr lang="nl-NL" sz="2400" dirty="0" smtClean="0"/>
              <a:t>Bijbelstudieclub</a:t>
            </a:r>
          </a:p>
          <a:p>
            <a:r>
              <a:rPr lang="nl-NL" sz="1000" dirty="0" smtClean="0"/>
              <a:t> </a:t>
            </a:r>
            <a:endParaRPr lang="nl-NL" sz="1000" dirty="0"/>
          </a:p>
          <a:p>
            <a:r>
              <a:rPr lang="nl-NL" sz="2400" dirty="0" smtClean="0"/>
              <a:t>Sporten</a:t>
            </a:r>
          </a:p>
          <a:p>
            <a:pPr marL="285750" indent="-285750">
              <a:buFont typeface="Arial" charset="0"/>
              <a:buChar char="•"/>
            </a:pPr>
            <a:endParaRPr lang="nl-NL" sz="1000" dirty="0" smtClean="0"/>
          </a:p>
          <a:p>
            <a:r>
              <a:rPr lang="nl-NL" sz="2400" dirty="0" smtClean="0"/>
              <a:t>Relaties leggen  </a:t>
            </a:r>
          </a:p>
        </p:txBody>
      </p:sp>
    </p:spTree>
    <p:extLst>
      <p:ext uri="{BB962C8B-B14F-4D97-AF65-F5344CB8AC3E}">
        <p14:creationId xmlns:p14="http://schemas.microsoft.com/office/powerpoint/2010/main" val="5774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92" b="19290"/>
          <a:stretch/>
        </p:blipFill>
        <p:spPr bwMode="auto">
          <a:xfrm>
            <a:off x="0" y="0"/>
            <a:ext cx="9144000" cy="1916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ijdelijke aanduiding voor inhoud 4" descr="Otten Tribe log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7638"/>
            <a:ext cx="2520280" cy="1036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71" y="2191470"/>
            <a:ext cx="4286250" cy="4286250"/>
          </a:xfrm>
          <a:prstGeom prst="rect">
            <a:avLst/>
          </a:prstGeom>
        </p:spPr>
      </p:pic>
      <p:sp>
        <p:nvSpPr>
          <p:cNvPr id="7" name="Tekstvak 2"/>
          <p:cNvSpPr txBox="1">
            <a:spLocks noChangeArrowheads="1"/>
          </p:cNvSpPr>
          <p:nvPr/>
        </p:nvSpPr>
        <p:spPr bwMode="auto">
          <a:xfrm>
            <a:off x="827584" y="437716"/>
            <a:ext cx="6264696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66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MAF – </a:t>
            </a:r>
            <a:r>
              <a:rPr lang="nl-NL" sz="6600" b="1" i="1" dirty="0" err="1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Flying</a:t>
            </a:r>
            <a:r>
              <a:rPr lang="nl-NL" sz="66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6600" b="1" i="1" dirty="0" err="1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6600" b="1" i="1" dirty="0" smtClean="0">
                <a:solidFill>
                  <a:srgbClr val="0070C0"/>
                </a:solidFill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Life</a:t>
            </a:r>
            <a:endParaRPr lang="nl-NL" sz="105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0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034617" cy="452596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16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5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94" y="1387809"/>
            <a:ext cx="6234211" cy="4675658"/>
          </a:xfrm>
        </p:spPr>
      </p:pic>
    </p:spTree>
    <p:extLst>
      <p:ext uri="{BB962C8B-B14F-4D97-AF65-F5344CB8AC3E}">
        <p14:creationId xmlns:p14="http://schemas.microsoft.com/office/powerpoint/2010/main" val="206954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26876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406254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119</Words>
  <Application>Microsoft Office PowerPoint</Application>
  <PresentationFormat>Diavoorstelling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Chiller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Kinderen….</dc:title>
  <dc:creator>klant</dc:creator>
  <cp:lastModifiedBy>Brianne Geurtse</cp:lastModifiedBy>
  <cp:revision>45</cp:revision>
  <dcterms:created xsi:type="dcterms:W3CDTF">2015-01-23T19:47:08Z</dcterms:created>
  <dcterms:modified xsi:type="dcterms:W3CDTF">2016-03-14T20:46:18Z</dcterms:modified>
</cp:coreProperties>
</file>